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9" r:id="rId5"/>
    <p:sldId id="259" r:id="rId6"/>
    <p:sldId id="277" r:id="rId7"/>
    <p:sldId id="278" r:id="rId8"/>
    <p:sldId id="265" r:id="rId9"/>
    <p:sldId id="280" r:id="rId10"/>
    <p:sldId id="266" r:id="rId11"/>
    <p:sldId id="282" r:id="rId12"/>
    <p:sldId id="283" r:id="rId13"/>
    <p:sldId id="287" r:id="rId14"/>
    <p:sldId id="284" r:id="rId15"/>
    <p:sldId id="286" r:id="rId16"/>
    <p:sldId id="285" r:id="rId17"/>
    <p:sldId id="288" r:id="rId18"/>
    <p:sldId id="289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72"/>
    <p:restoredTop sz="96801" autoAdjust="0"/>
  </p:normalViewPr>
  <p:slideViewPr>
    <p:cSldViewPr>
      <p:cViewPr>
        <p:scale>
          <a:sx n="100" d="100"/>
          <a:sy n="100" d="100"/>
        </p:scale>
        <p:origin x="2800" y="8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29/1/17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0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766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30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21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29/01/17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29/01/17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29/01/17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29/01/17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29/01/17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29/01/17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29/01/17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29/01/17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29/01/17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29/01/17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29/01/17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29/01/17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3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2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Relationship Id="rId3" Type="http://schemas.openxmlformats.org/officeDocument/2006/relationships/image" Target="../media/image420.png"/><Relationship Id="rId4" Type="http://schemas.openxmlformats.org/officeDocument/2006/relationships/image" Target="../media/image430.png"/><Relationship Id="rId5" Type="http://schemas.openxmlformats.org/officeDocument/2006/relationships/image" Target="../media/image440.png"/><Relationship Id="rId6" Type="http://schemas.openxmlformats.org/officeDocument/2006/relationships/image" Target="../media/image450.png"/><Relationship Id="rId7" Type="http://schemas.openxmlformats.org/officeDocument/2006/relationships/image" Target="../media/image460.png"/><Relationship Id="rId8" Type="http://schemas.openxmlformats.org/officeDocument/2006/relationships/image" Target="../media/image470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1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openxmlformats.org/officeDocument/2006/relationships/image" Target="../media/image50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30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48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7039636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39636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80112" y="263691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80112" y="266622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6282388" y="1213726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3068960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968440" y="4283223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464384" y="8099647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278029" y="5579367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970909" y="4715271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970909" y="6011415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5153374" y="4355231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296032" y="562353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701896" y="8182688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568511" y="5003303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04119" y="507531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292312" y="4715271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396552" y="5651375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396552" y="56995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203848" y="5219327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03848" y="52913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392376" y="5651375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459405" y="572338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6895620" y="5579367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95620" y="565137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881027" y="4715271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5060561" y="4715271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305724" y="5435351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5616512" y="6947519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5616512" y="69768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514356" y="5219327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527467" y="527316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serv46573851</a:t>
            </a:r>
            <a:endParaRPr lang="nn-NO" sz="1400" dirty="0">
              <a:solidFill>
                <a:srgbClr val="FF0000"/>
              </a:solidFill>
            </a:endParaRPr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231324" y="6587479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303332" y="66594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serv185438317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400488" y="4715271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923918" y="6083423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923918" y="5651375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881027" y="5651375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248359" y="7307559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283968" y="737956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serv1640238160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4922754" y="7019527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896432" y="7739607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305724" y="6083423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5400488" y="4715271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6318788" y="6011415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  <a:endCxn id="263" idx="0"/>
          </p:cNvCxnSpPr>
          <p:nvPr/>
        </p:nvCxnSpPr>
        <p:spPr>
          <a:xfrm flipH="1">
            <a:off x="4896432" y="7379567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5381307" y="4585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488674" y="158676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936111" y="25963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44537" y="33405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477956" y="487151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5534642" y="59969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4927210" y="69887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886354" y="771986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725144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54156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6021288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5157192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453336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79715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60654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624609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445224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51723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5157192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609329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6141519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661248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73325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6093296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616530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60621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67822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5157192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5157192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5157192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877272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4614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49076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661248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7150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7029400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710140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6038262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5157192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525344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6093296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6093296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749480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82148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893496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461448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8181528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525344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5283039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64113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742086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816513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5" y="420469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596716" y="-2437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3528570"/>
                  </p:ext>
                </p:extLst>
              </p:nvPr>
            </p:nvGraphicFramePr>
            <p:xfrm>
              <a:off x="10708182" y="51478"/>
              <a:ext cx="4719409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26045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3528570"/>
                  </p:ext>
                </p:extLst>
              </p:nvPr>
            </p:nvGraphicFramePr>
            <p:xfrm>
              <a:off x="10708182" y="51478"/>
              <a:ext cx="4719409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26045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57377" r="-411184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158678" r="-411184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256557" r="-411184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356557" r="-411184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913115" r="-4111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116"/>
          <p:cNvSpPr/>
          <p:nvPr/>
        </p:nvSpPr>
        <p:spPr>
          <a:xfrm>
            <a:off x="12636441" y="4568331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9" name="Oval 118"/>
          <p:cNvSpPr/>
          <p:nvPr/>
        </p:nvSpPr>
        <p:spPr>
          <a:xfrm>
            <a:off x="12635277" y="4761495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21" name="Oval 120"/>
          <p:cNvSpPr/>
          <p:nvPr/>
        </p:nvSpPr>
        <p:spPr>
          <a:xfrm>
            <a:off x="12635277" y="494658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23" name="Straight Connector 122"/>
          <p:cNvCxnSpPr>
            <a:stCxn id="115" idx="2"/>
            <a:endCxn id="130" idx="0"/>
          </p:cNvCxnSpPr>
          <p:nvPr/>
        </p:nvCxnSpPr>
        <p:spPr>
          <a:xfrm flipH="1">
            <a:off x="11591982" y="5585735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30" idx="2"/>
            <a:endCxn id="132" idx="0"/>
          </p:cNvCxnSpPr>
          <p:nvPr/>
        </p:nvCxnSpPr>
        <p:spPr>
          <a:xfrm flipH="1">
            <a:off x="11283213" y="6557843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15" idx="2"/>
            <a:endCxn id="131" idx="0"/>
          </p:cNvCxnSpPr>
          <p:nvPr/>
        </p:nvCxnSpPr>
        <p:spPr>
          <a:xfrm>
            <a:off x="12646148" y="5585735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31" idx="2"/>
            <a:endCxn id="133" idx="0"/>
          </p:cNvCxnSpPr>
          <p:nvPr/>
        </p:nvCxnSpPr>
        <p:spPr>
          <a:xfrm>
            <a:off x="13779519" y="6557843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33" idx="2"/>
            <a:endCxn id="134" idx="0"/>
          </p:cNvCxnSpPr>
          <p:nvPr/>
        </p:nvCxnSpPr>
        <p:spPr>
          <a:xfrm flipH="1">
            <a:off x="13838028" y="7431231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13354795" y="8820308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4795" y="8820308"/>
                <a:ext cx="1864613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9900592" y="802736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592" y="8027360"/>
                <a:ext cx="1915909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9947011" y="7750621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011" y="7750621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/>
              <p:cNvSpPr/>
              <p:nvPr/>
            </p:nvSpPr>
            <p:spPr>
              <a:xfrm>
                <a:off x="13355357" y="8594675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594675"/>
                <a:ext cx="2072234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/>
          <p:cNvCxnSpPr>
            <a:endCxn id="132" idx="2"/>
          </p:cNvCxnSpPr>
          <p:nvPr/>
        </p:nvCxnSpPr>
        <p:spPr>
          <a:xfrm flipV="1">
            <a:off x="10983128" y="7529951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134" idx="2"/>
          </p:cNvCxnSpPr>
          <p:nvPr/>
        </p:nvCxnSpPr>
        <p:spPr>
          <a:xfrm flipH="1" flipV="1">
            <a:off x="13838028" y="8304619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/>
              <p:cNvSpPr/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/>
          <p:cNvCxnSpPr>
            <a:endCxn id="115" idx="3"/>
          </p:cNvCxnSpPr>
          <p:nvPr/>
        </p:nvCxnSpPr>
        <p:spPr>
          <a:xfrm flipH="1" flipV="1">
            <a:off x="13533570" y="5401069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9596716" y="4273170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9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192561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900592" y="-4058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1477053"/>
                  </p:ext>
                </p:extLst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5050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2700956" y="332656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7" name="Oval 26"/>
          <p:cNvSpPr/>
          <p:nvPr/>
        </p:nvSpPr>
        <p:spPr>
          <a:xfrm>
            <a:off x="2699792" y="525820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8" name="Oval 27"/>
          <p:cNvSpPr/>
          <p:nvPr/>
        </p:nvSpPr>
        <p:spPr>
          <a:xfrm>
            <a:off x="2699792" y="710912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48" name="Straight Connector 47"/>
          <p:cNvCxnSpPr>
            <a:stCxn id="8" idx="2"/>
            <a:endCxn id="19" idx="0"/>
          </p:cNvCxnSpPr>
          <p:nvPr/>
        </p:nvCxnSpPr>
        <p:spPr>
          <a:xfrm flipH="1">
            <a:off x="1656497" y="1350060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2"/>
            <a:endCxn id="21" idx="0"/>
          </p:cNvCxnSpPr>
          <p:nvPr/>
        </p:nvCxnSpPr>
        <p:spPr>
          <a:xfrm flipH="1">
            <a:off x="1347728" y="2322168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2"/>
            <a:endCxn id="20" idx="0"/>
          </p:cNvCxnSpPr>
          <p:nvPr/>
        </p:nvCxnSpPr>
        <p:spPr>
          <a:xfrm>
            <a:off x="2710663" y="1350060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0" idx="2"/>
            <a:endCxn id="22" idx="0"/>
          </p:cNvCxnSpPr>
          <p:nvPr/>
        </p:nvCxnSpPr>
        <p:spPr>
          <a:xfrm>
            <a:off x="3844034" y="2322168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2" idx="2"/>
            <a:endCxn id="23" idx="0"/>
          </p:cNvCxnSpPr>
          <p:nvPr/>
        </p:nvCxnSpPr>
        <p:spPr>
          <a:xfrm flipH="1">
            <a:off x="3902543" y="3195556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0" idx="0"/>
            <a:endCxn id="21" idx="2"/>
          </p:cNvCxnSpPr>
          <p:nvPr/>
        </p:nvCxnSpPr>
        <p:spPr>
          <a:xfrm flipV="1">
            <a:off x="1047643" y="3294276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1" idx="0"/>
            <a:endCxn id="23" idx="2"/>
          </p:cNvCxnSpPr>
          <p:nvPr/>
        </p:nvCxnSpPr>
        <p:spPr>
          <a:xfrm flipH="1" flipV="1">
            <a:off x="3902543" y="4068944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>
            <a:stCxn id="78" idx="0"/>
            <a:endCxn id="8" idx="3"/>
          </p:cNvCxnSpPr>
          <p:nvPr/>
        </p:nvCxnSpPr>
        <p:spPr>
          <a:xfrm flipH="1" flipV="1">
            <a:off x="3598085" y="1165394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653136" y="980728"/>
            <a:ext cx="9939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Please add the following required packages to your document preamble:% 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multirow</a:t>
            </a:r>
            <a:r>
              <a:rPr lang="en-US" dirty="0"/>
              <a:t>}\begin{table}[]\centering\caption{Comparison of Composition Weighted Graphs}\label{</a:t>
            </a:r>
            <a:r>
              <a:rPr lang="en-US" dirty="0" err="1"/>
              <a:t>comparisontaxonomy</a:t>
            </a:r>
            <a:r>
              <a:rPr lang="en-US" dirty="0"/>
              <a:t>}\begin{tabular}{</a:t>
            </a:r>
            <a:r>
              <a:rPr lang="en-US" dirty="0" err="1"/>
              <a:t>l|l|l|l|l</a:t>
            </a:r>
            <a:r>
              <a:rPr lang="en-US" dirty="0"/>
              <a:t>}\</a:t>
            </a:r>
            <a:r>
              <a:rPr lang="en-US" dirty="0" err="1"/>
              <a:t>hline</a:t>
            </a:r>
            <a:r>
              <a:rPr lang="en-US" dirty="0"/>
              <a:t>\multicolumn{2}{l|}{\</a:t>
            </a:r>
            <a:r>
              <a:rPr lang="en-US" dirty="0" err="1"/>
              <a:t>shortstack</a:t>
            </a:r>
            <a:r>
              <a:rPr lang="en-US" dirty="0"/>
              <a:t>{Quality \\ Criteria}} &amp; WG $(1)$ &amp; WG $(2)$ &amp;  $\Delta Q$\\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{2}{*}{e1} &amp;$q(e_{</a:t>
            </a:r>
            <a:r>
              <a:rPr lang="en-US" dirty="0" err="1"/>
              <a:t>mt</a:t>
            </a:r>
            <a:r>
              <a:rPr lang="en-US" dirty="0"/>
              <a:t>})$   &amp;1        &amp;1                       &amp;0     \\ \cline{2-5}                     &amp; $q(e_{s})$   &amp;1        &amp;1                       &amp;0\\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{2}{*}{e2} &amp; $q(e_{</a:t>
            </a:r>
            <a:r>
              <a:rPr lang="en-US" dirty="0" err="1"/>
              <a:t>mt</a:t>
            </a:r>
            <a:r>
              <a:rPr lang="en-US" dirty="0"/>
              <a:t>})$  &amp;0.75     &amp;0.9167                  &amp;+0.1667 \\ \cline{2-5}                     &amp; $q(e_{s})$   &amp;0.9232   &amp;0.9630                &amp;+0.0398\\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{2}{*}{e3} &amp;  $q(e_{</a:t>
            </a:r>
            <a:r>
              <a:rPr lang="en-US" dirty="0" err="1"/>
              <a:t>mt</a:t>
            </a:r>
            <a:r>
              <a:rPr lang="en-US" dirty="0"/>
              <a:t>})$ &amp;0.75     &amp;0.8333                 &amp;+0.08333\\ \cline{2-5}                     &amp;   $q(e_{s})$ &amp;0.8230   &amp;0.9608                 &amp;+0.1378\\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{2}{*}{e4} &amp; $q(e_{</a:t>
            </a:r>
            <a:r>
              <a:rPr lang="en-US" dirty="0" err="1"/>
              <a:t>mt</a:t>
            </a:r>
            <a:r>
              <a:rPr lang="en-US" dirty="0"/>
              <a:t>})$  &amp;0.75     &amp;0.875                  &amp;+0.125\\ \cline{2-5}                     &amp;  $q(e_{s})$  &amp;0.9090   &amp;0.9167                 &amp;+0.0077\\ \</a:t>
            </a:r>
            <a:r>
              <a:rPr lang="en-US" dirty="0" err="1"/>
              <a:t>hline</a:t>
            </a:r>
            <a:r>
              <a:rPr lang="en-US" dirty="0"/>
              <a:t>\multicolumn{2}{l|}{WG </a:t>
            </a:r>
            <a:r>
              <a:rPr lang="en-US" dirty="0" err="1"/>
              <a:t>QoS</a:t>
            </a:r>
            <a:r>
              <a:rPr lang="en-US" dirty="0"/>
              <a:t>} &amp;0.4949            &amp;0.4915                 &amp;-0.0034  \\ \</a:t>
            </a:r>
            <a:r>
              <a:rPr lang="en-US" dirty="0" err="1"/>
              <a:t>hline</a:t>
            </a:r>
            <a:r>
              <a:rPr lang="en-US" dirty="0"/>
              <a:t>\end{tabular}\end{table}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114754" r="-303226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214754" r="-303226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320000" r="-303226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413115" r="-303226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513115" r="-30322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613115" r="-30322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713115" r="-30322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813115" r="-30322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913115" r="-30322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3581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262080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21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/>
          <p:cNvSpPr/>
          <p:nvPr/>
        </p:nvSpPr>
        <p:spPr>
          <a:xfrm>
            <a:off x="6101330" y="9130353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5" name="Oval 114"/>
          <p:cNvSpPr/>
          <p:nvPr/>
        </p:nvSpPr>
        <p:spPr>
          <a:xfrm>
            <a:off x="6100166" y="932351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7" name="Oval 116"/>
          <p:cNvSpPr/>
          <p:nvPr/>
        </p:nvSpPr>
        <p:spPr>
          <a:xfrm>
            <a:off x="6100166" y="9508609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19" name="Straight Connector 118"/>
          <p:cNvCxnSpPr>
            <a:stCxn id="109" idx="2"/>
            <a:endCxn id="128" idx="0"/>
          </p:cNvCxnSpPr>
          <p:nvPr/>
        </p:nvCxnSpPr>
        <p:spPr>
          <a:xfrm flipH="1">
            <a:off x="5056871" y="10147757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28" idx="2"/>
            <a:endCxn id="130" idx="0"/>
          </p:cNvCxnSpPr>
          <p:nvPr/>
        </p:nvCxnSpPr>
        <p:spPr>
          <a:xfrm flipH="1">
            <a:off x="4748102" y="11119865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9" idx="2"/>
            <a:endCxn id="129" idx="0"/>
          </p:cNvCxnSpPr>
          <p:nvPr/>
        </p:nvCxnSpPr>
        <p:spPr>
          <a:xfrm>
            <a:off x="6111037" y="10147757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29" idx="2"/>
            <a:endCxn id="131" idx="0"/>
          </p:cNvCxnSpPr>
          <p:nvPr/>
        </p:nvCxnSpPr>
        <p:spPr>
          <a:xfrm>
            <a:off x="7244408" y="11119865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31" idx="2"/>
            <a:endCxn id="132" idx="0"/>
          </p:cNvCxnSpPr>
          <p:nvPr/>
        </p:nvCxnSpPr>
        <p:spPr>
          <a:xfrm flipH="1">
            <a:off x="7302917" y="11993253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/>
          <p:cNvCxnSpPr>
            <a:endCxn id="130" idx="2"/>
          </p:cNvCxnSpPr>
          <p:nvPr/>
        </p:nvCxnSpPr>
        <p:spPr>
          <a:xfrm flipV="1">
            <a:off x="4448017" y="12091973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132" idx="2"/>
          </p:cNvCxnSpPr>
          <p:nvPr/>
        </p:nvCxnSpPr>
        <p:spPr>
          <a:xfrm flipH="1" flipV="1">
            <a:off x="7302917" y="12866641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/>
              <p:cNvSpPr/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/>
          <p:cNvCxnSpPr>
            <a:endCxn id="109" idx="3"/>
          </p:cNvCxnSpPr>
          <p:nvPr/>
        </p:nvCxnSpPr>
        <p:spPr>
          <a:xfrm flipH="1" flipV="1">
            <a:off x="6998459" y="9963091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307835" y="8319573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62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228600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60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4" idx="7"/>
          </p:cNvCxnSpPr>
          <p:nvPr/>
        </p:nvCxnSpPr>
        <p:spPr>
          <a:xfrm>
            <a:off x="2234299" y="2022285"/>
            <a:ext cx="1385699" cy="11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6"/>
          </p:cNvCxnSpPr>
          <p:nvPr/>
        </p:nvCxnSpPr>
        <p:spPr>
          <a:xfrm flipV="1">
            <a:off x="2339752" y="2274404"/>
            <a:ext cx="1280246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4" idx="1"/>
          </p:cNvCxnSpPr>
          <p:nvPr/>
        </p:nvCxnSpPr>
        <p:spPr>
          <a:xfrm>
            <a:off x="827584" y="2017349"/>
            <a:ext cx="897541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4" idx="2"/>
          </p:cNvCxnSpPr>
          <p:nvPr/>
        </p:nvCxnSpPr>
        <p:spPr>
          <a:xfrm>
            <a:off x="827584" y="2271936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43" idx="7"/>
          </p:cNvCxnSpPr>
          <p:nvPr/>
        </p:nvCxnSpPr>
        <p:spPr>
          <a:xfrm flipV="1">
            <a:off x="6194739" y="1551856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3" idx="6"/>
          </p:cNvCxnSpPr>
          <p:nvPr/>
        </p:nvCxnSpPr>
        <p:spPr>
          <a:xfrm flipV="1">
            <a:off x="6300192" y="2267000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3" idx="5"/>
          </p:cNvCxnSpPr>
          <p:nvPr/>
        </p:nvCxnSpPr>
        <p:spPr>
          <a:xfrm>
            <a:off x="6194739" y="2526523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1" idx="3"/>
          </p:cNvCxnSpPr>
          <p:nvPr/>
        </p:nvCxnSpPr>
        <p:spPr>
          <a:xfrm flipV="1">
            <a:off x="4932040" y="2526523"/>
            <a:ext cx="753525" cy="56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41" idx="1"/>
          </p:cNvCxnSpPr>
          <p:nvPr/>
        </p:nvCxnSpPr>
        <p:spPr>
          <a:xfrm>
            <a:off x="4139952" y="2017349"/>
            <a:ext cx="15456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  <a:blipFill rotWithShape="0">
                <a:blip r:embed="rId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  <a:blipFill rotWithShape="0">
                <a:blip r:embed="rId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  <a:blipFill rotWithShape="0">
                <a:blip r:embed="rId9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  <a:blipFill rotWithShape="0">
                <a:blip r:embed="rId11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  <a:blipFill rotWithShape="0">
                <a:blip r:embed="rId1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/>
          <p:cNvCxnSpPr>
            <a:endCxn id="41" idx="2"/>
          </p:cNvCxnSpPr>
          <p:nvPr/>
        </p:nvCxnSpPr>
        <p:spPr>
          <a:xfrm flipV="1">
            <a:off x="4139952" y="2271936"/>
            <a:ext cx="1440160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2411760" y="1551856"/>
            <a:ext cx="3008438" cy="1147514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/>
          <p:cNvSpPr/>
          <p:nvPr/>
        </p:nvSpPr>
        <p:spPr>
          <a:xfrm>
            <a:off x="3026107" y="1788942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3038107" y="2348011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878557" y="3321280"/>
            <a:ext cx="743569" cy="201002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3646695" y="3369590"/>
            <a:ext cx="760606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670025" y="3283281"/>
            <a:ext cx="1792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Semantic web </a:t>
            </a:r>
            <a:r>
              <a:rPr lang="en-US" sz="1200" dirty="0" smtClean="0"/>
              <a:t>service link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4451498" y="3297321"/>
            <a:ext cx="1719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Parameter matchmaking</a:t>
            </a:r>
            <a:endParaRPr 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4995619" y="2856044"/>
            <a:ext cx="5171171" cy="3036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470647" y="2879647"/>
            <a:ext cx="353884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683153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-293657" y="3140968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756592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1445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146503" y="4538283"/>
            <a:ext cx="4702" cy="40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72570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-293657" y="4538283"/>
            <a:ext cx="5117" cy="370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-293657" y="3573016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431540" y="3573016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1751775" y="4440749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767608" y="4475351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076056" y="4132331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02514" y="5013176"/>
            <a:ext cx="1628313" cy="43204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52120" y="5229200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6372200" y="4276347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 flipH="1">
            <a:off x="5830007" y="3865103"/>
            <a:ext cx="560560" cy="2672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1" idx="2"/>
            <a:endCxn id="160" idx="1"/>
          </p:cNvCxnSpPr>
          <p:nvPr/>
        </p:nvCxnSpPr>
        <p:spPr>
          <a:xfrm>
            <a:off x="6390567" y="3865103"/>
            <a:ext cx="735584" cy="4112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0" idx="3"/>
            <a:endCxn id="119" idx="0"/>
          </p:cNvCxnSpPr>
          <p:nvPr/>
        </p:nvCxnSpPr>
        <p:spPr>
          <a:xfrm>
            <a:off x="5679217" y="4581128"/>
            <a:ext cx="698100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60" idx="4"/>
            <a:endCxn id="119" idx="0"/>
          </p:cNvCxnSpPr>
          <p:nvPr/>
        </p:nvCxnSpPr>
        <p:spPr>
          <a:xfrm flipH="1">
            <a:off x="6377317" y="4725144"/>
            <a:ext cx="748834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434644" y="2869498"/>
            <a:ext cx="227939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209423" y="4311320"/>
            <a:ext cx="285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Ontology-based Index Cache</a:t>
            </a:r>
            <a:endParaRPr lang="en-AU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1347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549480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331424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331424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331424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331424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5710828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5698659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5711408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5711408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109974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5474034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5494042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5512895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5511875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2458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460591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44253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442538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442538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482194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4809773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482252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22108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458514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460515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462400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388733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129" y="413505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59" name="Up Arrow 258"/>
          <p:cNvSpPr/>
          <p:nvPr/>
        </p:nvSpPr>
        <p:spPr>
          <a:xfrm rot="5400000">
            <a:off x="1842132" y="2999458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0" name="Up Arrow 259"/>
          <p:cNvSpPr/>
          <p:nvPr/>
        </p:nvSpPr>
        <p:spPr>
          <a:xfrm rot="5400000">
            <a:off x="1846414" y="4340592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WG = (V, E) 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2353</TotalTime>
  <Words>1522</Words>
  <Application>Microsoft Macintosh PowerPoint</Application>
  <PresentationFormat>On-screen Show (4:3)</PresentationFormat>
  <Paragraphs>619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Cambria Math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184</cp:revision>
  <dcterms:created xsi:type="dcterms:W3CDTF">2016-09-09T07:20:45Z</dcterms:created>
  <dcterms:modified xsi:type="dcterms:W3CDTF">2017-01-29T07:45:44Z</dcterms:modified>
</cp:coreProperties>
</file>